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1562" r:id="rId2"/>
    <p:sldId id="1616" r:id="rId3"/>
    <p:sldId id="1602" r:id="rId4"/>
    <p:sldId id="1583" r:id="rId5"/>
    <p:sldId id="1619" r:id="rId6"/>
    <p:sldId id="1600" r:id="rId7"/>
    <p:sldId id="157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60"/>
    <p:restoredTop sz="96327"/>
  </p:normalViewPr>
  <p:slideViewPr>
    <p:cSldViewPr snapToGrid="0">
      <p:cViewPr varScale="1">
        <p:scale>
          <a:sx n="151" d="100"/>
          <a:sy n="151" d="100"/>
        </p:scale>
        <p:origin x="11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EACD2A-D518-D24E-98F6-9A809138E21B}" type="datetimeFigureOut">
              <a:rPr lang="en-US" smtClean="0"/>
              <a:t>3/11/25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1F0AB-95EA-1949-A539-D67731713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0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0D13F-875A-A671-E3F0-B373EC7BE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FF01B-235E-F142-2C72-AAA461CC3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E81A2-C394-5F3D-B94D-D486FC12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F0E4D-0568-137B-2E46-9F19004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7F213-8D36-CEF0-39D0-A094175D5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603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2F0F6-E702-46EA-ED42-68069B25D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EE892-02CD-99F5-0160-9DAFFFE0B6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E973F-546E-28C0-8709-8C66C144A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107FA-AEB2-7B82-58BC-35ABDCD53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95C67-4514-CB3D-7C49-C3A9FA959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933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FDB66C-B9D3-FA92-E4C4-D361A1FD5C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EB0258-C105-5CF3-CC51-854DFB2393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9DAD6-694C-6884-F0C7-943021A4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6E0C4-ACB5-FB6F-6EBC-AAC77D401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9DC8F-FBCC-E3D4-14DC-7DBC2C51B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375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A7A5C-62D8-E849-D006-15F1205DF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E1AA9-46E9-55EC-8997-417069A63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2A0AA-E83D-3C22-A476-C313DD51B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3F94E-5250-555C-BD46-44A9E1F72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70BD5-614C-E3C4-3571-9445E4F21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535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DB47E-1B5F-8A69-C87F-ED4EDCF86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F64B8-C424-B7AD-9D7C-79F1FC197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7F10C-4546-0A82-CBBC-8028202B4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8456D-ED64-D430-77A9-0EBC9B7D6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3CA3B3-55E7-ADA9-AE53-A234B206B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668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8A83D-7593-1CBB-7BFA-2F00540E2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318DB-8775-E5F2-5D74-03964D8C75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97092-C652-F0AA-3258-C2AC7B76C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F1316-1577-E2EF-39B6-3CAF8600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70841-AC1F-1D49-0708-73FA0545A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014D6-3259-BA92-5E13-7DF166791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7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A666E-F4E7-6CAA-6438-6C029993F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B3B86-F6BC-83C7-3784-A4C39C8B3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6490EC-3F93-6424-3B35-C39BB6B16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E9F8CF-A513-C5DD-BC29-158A196A2E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4D349B-4805-C557-9B0A-558C94BFBD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AE037A-AA62-A952-D91E-AE0E52FED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24376D-CB25-ABDD-89EB-282C63D95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3B7BF3-5F88-10D6-4E94-0F2F3701C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511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8F72A-4115-C90E-1792-483823AB0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12810D-1093-8C6A-A890-95DFA1C37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43ECD6-E3DA-1CF8-0797-472FE2A98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085D46-3A4C-1232-4B35-CB91B8BBE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72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4B1B6B-AD11-A1B3-8074-FAB69008F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684089-8EF9-8550-BD8B-1682B3157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D19A3A-EB6E-B4A5-70F8-3963AD753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10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F77C6-D34E-975B-97A0-DBFC27EC4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E8EBF-8FB0-BAF9-E9A6-A8183DF6E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543591-1280-4C20-8EE2-94C833561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7DBE63-50A2-69D9-EF59-CD884E664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B3104-6012-1996-431A-073BC2AC9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B502E-8A83-8C27-4DB8-4ED78365B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745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2C1F3-0D1D-C550-965C-4CB8F5846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12DAF-75A1-DC03-1DE0-C59D8C2EC3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B352C-ED00-2CC2-5634-20B6259B2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C7B297-55D0-DA1F-2A2E-EBC056B47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B07CA-C9D7-E808-D979-2CEE0782D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71D16-F8A5-AFAE-A045-EE93020C3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48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0E01D9-E848-C681-741F-8A3B2D06A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9FE16-FD0C-CE85-FB91-8F3FA898B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BC28A-6DA3-6878-9CF2-5EA8E14850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9D55F-51B0-9B44-91C0-557EA3E7282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27A13-7718-C88A-06A1-AA3A120368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EB4DA-AE43-E8CC-7869-832D776CFC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F97D8-C06A-8B42-97B6-43A58A1D2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62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E07A033-0BA7-6E96-9033-A97382069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0500"/>
            <a:ext cx="7772400" cy="647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75FD64-7157-D976-3345-8D617384B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90973" cy="299911"/>
          </a:xfrm>
        </p:spPr>
        <p:txBody>
          <a:bodyPr vert="horz" lIns="274320" tIns="91440" rIns="91440" bIns="45720" rtlCol="0" anchor="ctr">
            <a:noAutofit/>
          </a:bodyPr>
          <a:lstStyle/>
          <a:p>
            <a:pPr rtl="0" eaLnBrk="1" latinLnBrk="0" hangingPunct="1">
              <a:lnSpc>
                <a:spcPct val="100000"/>
              </a:lnSpc>
            </a:pPr>
            <a:r>
              <a:rPr lang="en-US" sz="14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4. </a:t>
            </a:r>
            <a:endParaRPr lang="en-US" sz="1400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DE05A-E3F4-C969-03EE-00B19FAC4120}"/>
              </a:ext>
            </a:extLst>
          </p:cNvPr>
          <p:cNvSpPr txBox="1"/>
          <p:nvPr/>
        </p:nvSpPr>
        <p:spPr>
          <a:xfrm>
            <a:off x="7816972" y="697208"/>
            <a:ext cx="13276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i="1" u="sng" dirty="0">
                <a:latin typeface="Arial" panose="020B0604020202020204" pitchFamily="34" charset="0"/>
                <a:cs typeface="Arial" panose="020B0604020202020204" pitchFamily="34" charset="0"/>
              </a:rPr>
              <a:t>Estuarine Water (ROMS)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40BEE7-5D67-CA55-2EDD-7C75C395135A}"/>
              </a:ext>
            </a:extLst>
          </p:cNvPr>
          <p:cNvSpPr txBox="1"/>
          <p:nvPr/>
        </p:nvSpPr>
        <p:spPr>
          <a:xfrm>
            <a:off x="6770480" y="621164"/>
            <a:ext cx="886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>
                <a:latin typeface="Arial" panose="020B0604020202020204" pitchFamily="34" charset="0"/>
                <a:cs typeface="Arial" panose="020B0604020202020204" pitchFamily="34" charset="0"/>
              </a:rPr>
              <a:t>ZB station </a:t>
            </a:r>
            <a:r>
              <a:rPr lang="en-US" sz="800" i="1" u="sng" dirty="0">
                <a:latin typeface="Arial" panose="020B0604020202020204" pitchFamily="34" charset="0"/>
                <a:cs typeface="Arial" panose="020B0604020202020204" pitchFamily="34" charset="0"/>
              </a:rPr>
              <a:t>(WRF-Hydro)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63C63B-83E3-ED26-6C51-DCB3E58FF24C}"/>
              </a:ext>
            </a:extLst>
          </p:cNvPr>
          <p:cNvSpPr/>
          <p:nvPr/>
        </p:nvSpPr>
        <p:spPr>
          <a:xfrm>
            <a:off x="7617527" y="732836"/>
            <a:ext cx="1819656" cy="733309"/>
          </a:xfrm>
          <a:prstGeom prst="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1DC5479-CF93-AC01-CC68-E413C7AB9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5079" y="3527956"/>
            <a:ext cx="721833" cy="56598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4D81D6F-F879-75FB-BAB8-E73C638DA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5079" y="5546754"/>
            <a:ext cx="721833" cy="565983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62810A4-FEE0-7AFA-9C23-09D621684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5079" y="1407629"/>
            <a:ext cx="1075871" cy="66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478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298CF6FB-C70D-39CB-103F-6D2D589502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00" y="299911"/>
            <a:ext cx="11798661" cy="655808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14CBB53-CC25-2C6B-4CA5-E629605BB4FA}"/>
              </a:ext>
            </a:extLst>
          </p:cNvPr>
          <p:cNvSpPr txBox="1"/>
          <p:nvPr/>
        </p:nvSpPr>
        <p:spPr>
          <a:xfrm>
            <a:off x="861033" y="1131961"/>
            <a:ext cx="404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LE2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1AB68FF-ACA2-4A65-E2E3-2E15E73065F3}"/>
              </a:ext>
            </a:extLst>
          </p:cNvPr>
          <p:cNvSpPr txBox="1"/>
          <p:nvPr/>
        </p:nvSpPr>
        <p:spPr>
          <a:xfrm>
            <a:off x="972923" y="1702626"/>
            <a:ext cx="404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LE3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4D28418-095E-15FC-FE06-1194C6CABF96}"/>
              </a:ext>
            </a:extLst>
          </p:cNvPr>
          <p:cNvSpPr txBox="1"/>
          <p:nvPr/>
        </p:nvSpPr>
        <p:spPr>
          <a:xfrm>
            <a:off x="700729" y="885584"/>
            <a:ext cx="404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LE1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A0EAE4-EEB8-A2A5-798B-26D7498B5B69}"/>
              </a:ext>
            </a:extLst>
          </p:cNvPr>
          <p:cNvSpPr txBox="1"/>
          <p:nvPr/>
        </p:nvSpPr>
        <p:spPr>
          <a:xfrm>
            <a:off x="1262281" y="2252812"/>
            <a:ext cx="4092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ES1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492828C-0C68-52EF-1780-FA9F5867CE37}"/>
              </a:ext>
            </a:extLst>
          </p:cNvPr>
          <p:cNvSpPr txBox="1"/>
          <p:nvPr/>
        </p:nvSpPr>
        <p:spPr>
          <a:xfrm>
            <a:off x="906451" y="3227100"/>
            <a:ext cx="404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/>
              <a:t>LE2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73D5FBF-F144-2736-A2D1-40EB5E898769}"/>
              </a:ext>
            </a:extLst>
          </p:cNvPr>
          <p:cNvSpPr txBox="1"/>
          <p:nvPr/>
        </p:nvSpPr>
        <p:spPr>
          <a:xfrm>
            <a:off x="952567" y="3539475"/>
            <a:ext cx="404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/>
              <a:t>LE3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8B6E068-4FBB-7A85-DABB-BC04AD01C16D}"/>
              </a:ext>
            </a:extLst>
          </p:cNvPr>
          <p:cNvSpPr txBox="1"/>
          <p:nvPr/>
        </p:nvSpPr>
        <p:spPr>
          <a:xfrm>
            <a:off x="809654" y="3080537"/>
            <a:ext cx="404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/>
              <a:t>LE1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29EF2F5-2D80-55C6-3663-893D9DC600E6}"/>
              </a:ext>
            </a:extLst>
          </p:cNvPr>
          <p:cNvSpPr txBox="1"/>
          <p:nvPr/>
        </p:nvSpPr>
        <p:spPr>
          <a:xfrm>
            <a:off x="1412869" y="3805500"/>
            <a:ext cx="409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/>
              <a:t>ES1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3DD96A-523E-5045-F9BE-24FF7C8F8704}"/>
              </a:ext>
            </a:extLst>
          </p:cNvPr>
          <p:cNvSpPr txBox="1"/>
          <p:nvPr/>
        </p:nvSpPr>
        <p:spPr>
          <a:xfrm>
            <a:off x="1271257" y="4482712"/>
            <a:ext cx="409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/>
              <a:t>ES2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26AF755-1DEB-344E-8492-E2E858248EAA}"/>
              </a:ext>
            </a:extLst>
          </p:cNvPr>
          <p:cNvSpPr txBox="1"/>
          <p:nvPr/>
        </p:nvSpPr>
        <p:spPr>
          <a:xfrm>
            <a:off x="745535" y="6100063"/>
            <a:ext cx="409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/>
              <a:t>ES3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12B1BE-8EF3-EAD0-B41E-6BF6A36C7318}"/>
              </a:ext>
            </a:extLst>
          </p:cNvPr>
          <p:cNvSpPr txBox="1"/>
          <p:nvPr/>
        </p:nvSpPr>
        <p:spPr>
          <a:xfrm>
            <a:off x="525413" y="662930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1AD6BCB-6071-D004-71EB-FB99023F12AD}"/>
              </a:ext>
            </a:extLst>
          </p:cNvPr>
          <p:cNvSpPr txBox="1"/>
          <p:nvPr/>
        </p:nvSpPr>
        <p:spPr>
          <a:xfrm>
            <a:off x="2059478" y="66293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(b)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342DFA-A994-3238-48AC-6B84E43A51E8}"/>
              </a:ext>
            </a:extLst>
          </p:cNvPr>
          <p:cNvSpPr txBox="1"/>
          <p:nvPr/>
        </p:nvSpPr>
        <p:spPr>
          <a:xfrm>
            <a:off x="3586055" y="662930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(c)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1F2A88D-8111-F5DC-65CF-7718A0766A61}"/>
              </a:ext>
            </a:extLst>
          </p:cNvPr>
          <p:cNvSpPr txBox="1"/>
          <p:nvPr/>
        </p:nvSpPr>
        <p:spPr>
          <a:xfrm>
            <a:off x="5076332" y="66293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(d)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46CEF94-18EB-402D-2CB3-2F1BFCF39BF8}"/>
              </a:ext>
            </a:extLst>
          </p:cNvPr>
          <p:cNvSpPr txBox="1"/>
          <p:nvPr/>
        </p:nvSpPr>
        <p:spPr>
          <a:xfrm>
            <a:off x="6590653" y="662930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(e)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12EA305-5F0B-0BB5-6120-FF72420B5168}"/>
              </a:ext>
            </a:extLst>
          </p:cNvPr>
          <p:cNvSpPr txBox="1"/>
          <p:nvPr/>
        </p:nvSpPr>
        <p:spPr>
          <a:xfrm>
            <a:off x="8112654" y="662930"/>
            <a:ext cx="399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(f)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A667A52-F170-BA04-4419-33D86536CC64}"/>
              </a:ext>
            </a:extLst>
          </p:cNvPr>
          <p:cNvSpPr txBox="1"/>
          <p:nvPr/>
        </p:nvSpPr>
        <p:spPr>
          <a:xfrm>
            <a:off x="9642863" y="662930"/>
            <a:ext cx="50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(g)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B1D39F2-5217-E1CA-2F00-1A2EFC3E1FDC}"/>
              </a:ext>
            </a:extLst>
          </p:cNvPr>
          <p:cNvSpPr txBox="1"/>
          <p:nvPr/>
        </p:nvSpPr>
        <p:spPr>
          <a:xfrm>
            <a:off x="525413" y="2594332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(h)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693F2AF-DB3C-5517-07E9-84C3BBF3418D}"/>
              </a:ext>
            </a:extLst>
          </p:cNvPr>
          <p:cNvSpPr txBox="1"/>
          <p:nvPr/>
        </p:nvSpPr>
        <p:spPr>
          <a:xfrm>
            <a:off x="2059478" y="259433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(i)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88CDE7E-02FB-91F0-57AE-DEF7731D2304}"/>
              </a:ext>
            </a:extLst>
          </p:cNvPr>
          <p:cNvSpPr txBox="1"/>
          <p:nvPr/>
        </p:nvSpPr>
        <p:spPr>
          <a:xfrm>
            <a:off x="3586055" y="2594332"/>
            <a:ext cx="387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(j)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819CA46-B45B-25AB-94E6-0267495BC438}"/>
              </a:ext>
            </a:extLst>
          </p:cNvPr>
          <p:cNvSpPr txBox="1"/>
          <p:nvPr/>
        </p:nvSpPr>
        <p:spPr>
          <a:xfrm>
            <a:off x="5076332" y="2594332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(k)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8FACEEC-2516-87AE-6D43-02B2B4B1A689}"/>
              </a:ext>
            </a:extLst>
          </p:cNvPr>
          <p:cNvSpPr txBox="1"/>
          <p:nvPr/>
        </p:nvSpPr>
        <p:spPr>
          <a:xfrm>
            <a:off x="6590653" y="259433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(l)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AEA79C7-C49B-BA48-1CA2-E7B0B1CFD187}"/>
              </a:ext>
            </a:extLst>
          </p:cNvPr>
          <p:cNvSpPr txBox="1"/>
          <p:nvPr/>
        </p:nvSpPr>
        <p:spPr>
          <a:xfrm>
            <a:off x="8112654" y="2594332"/>
            <a:ext cx="510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34E6398-4594-1DE5-34A1-A860FA884C3E}"/>
              </a:ext>
            </a:extLst>
          </p:cNvPr>
          <p:cNvSpPr txBox="1"/>
          <p:nvPr/>
        </p:nvSpPr>
        <p:spPr>
          <a:xfrm>
            <a:off x="9642863" y="2594332"/>
            <a:ext cx="50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(n)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B7F22C4-050A-108E-D33C-00544A6EEF0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090973" cy="299911"/>
          </a:xfrm>
          <a:prstGeom prst="rect">
            <a:avLst/>
          </a:prstGeom>
        </p:spPr>
        <p:txBody>
          <a:bodyPr vert="horz" lIns="274320" tIns="9144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6. </a:t>
            </a:r>
            <a:endParaRPr lang="en-US" sz="1400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0306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EBAAC2-46F8-8DA9-9515-10C545E5A9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63032" y="16889"/>
            <a:ext cx="8265935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E3C88DB-D7C0-6E98-ECEF-CBD4790CA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889"/>
            <a:ext cx="1677073" cy="299911"/>
          </a:xfrm>
        </p:spPr>
        <p:txBody>
          <a:bodyPr vert="horz" lIns="274320" tIns="91440" rIns="91440" bIns="45720" rtlCol="0" anchor="ctr">
            <a:noAutofit/>
          </a:bodyPr>
          <a:lstStyle/>
          <a:p>
            <a:pPr rtl="0" eaLnBrk="1" latinLnBrk="0" hangingPunct="1">
              <a:lnSpc>
                <a:spcPct val="100000"/>
              </a:lnSpc>
            </a:pPr>
            <a:r>
              <a:rPr lang="en-US" sz="14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7</a:t>
            </a:r>
            <a:endParaRPr lang="en-US" sz="1400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8523B3-66C1-C7DB-F743-8497389B9D5B}"/>
              </a:ext>
            </a:extLst>
          </p:cNvPr>
          <p:cNvSpPr txBox="1"/>
          <p:nvPr/>
        </p:nvSpPr>
        <p:spPr>
          <a:xfrm>
            <a:off x="3237951" y="747540"/>
            <a:ext cx="4042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i="1" dirty="0"/>
              <a:t>LE2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C3DA2E-8700-A0E1-C480-9218749DC647}"/>
              </a:ext>
            </a:extLst>
          </p:cNvPr>
          <p:cNvSpPr txBox="1"/>
          <p:nvPr/>
        </p:nvSpPr>
        <p:spPr>
          <a:xfrm>
            <a:off x="3269701" y="910095"/>
            <a:ext cx="4042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i="1" dirty="0"/>
              <a:t>LE3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0DF3F0-E456-52E6-F169-F5E25DAC5A03}"/>
              </a:ext>
            </a:extLst>
          </p:cNvPr>
          <p:cNvSpPr txBox="1"/>
          <p:nvPr/>
        </p:nvSpPr>
        <p:spPr>
          <a:xfrm>
            <a:off x="3208510" y="616735"/>
            <a:ext cx="4042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i="1" dirty="0"/>
              <a:t>LE1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0B2622-5B63-B06F-6BCC-5978CEFAB559}"/>
              </a:ext>
            </a:extLst>
          </p:cNvPr>
          <p:cNvSpPr txBox="1"/>
          <p:nvPr/>
        </p:nvSpPr>
        <p:spPr>
          <a:xfrm>
            <a:off x="3328264" y="1080542"/>
            <a:ext cx="4092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i="1" dirty="0"/>
              <a:t>ES1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66AD7F-83A4-CC64-27B7-6159757B5E2B}"/>
              </a:ext>
            </a:extLst>
          </p:cNvPr>
          <p:cNvSpPr txBox="1"/>
          <p:nvPr/>
        </p:nvSpPr>
        <p:spPr>
          <a:xfrm>
            <a:off x="3435139" y="1448703"/>
            <a:ext cx="4092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i="1" dirty="0"/>
              <a:t>ES2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44155B-434A-2621-7538-417BC3B3BC8F}"/>
              </a:ext>
            </a:extLst>
          </p:cNvPr>
          <p:cNvSpPr txBox="1"/>
          <p:nvPr/>
        </p:nvSpPr>
        <p:spPr>
          <a:xfrm>
            <a:off x="3133558" y="2254377"/>
            <a:ext cx="4092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i="1" dirty="0"/>
              <a:t>ES3</a:t>
            </a:r>
          </a:p>
        </p:txBody>
      </p:sp>
    </p:spTree>
    <p:extLst>
      <p:ext uri="{BB962C8B-B14F-4D97-AF65-F5344CB8AC3E}">
        <p14:creationId xmlns:p14="http://schemas.microsoft.com/office/powerpoint/2010/main" val="3909438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EA13ED48-C68D-D0E0-2FA2-2E58010AAC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09898" y="485851"/>
            <a:ext cx="10301020" cy="58862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137FB6-37E4-0E1C-45E3-1517894D9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933"/>
            <a:ext cx="1278436" cy="299911"/>
          </a:xfrm>
        </p:spPr>
        <p:txBody>
          <a:bodyPr vert="horz" lIns="274320" tIns="91440" rIns="91440" bIns="45720" rtlCol="0" anchor="ctr">
            <a:noAutofit/>
          </a:bodyPr>
          <a:lstStyle/>
          <a:p>
            <a:pPr rtl="0" eaLnBrk="1" latinLnBrk="0" hangingPunct="1">
              <a:lnSpc>
                <a:spcPct val="100000"/>
              </a:lnSpc>
            </a:pPr>
            <a:r>
              <a:rPr lang="en-US" sz="14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9. </a:t>
            </a:r>
            <a:endParaRPr lang="en-US" sz="1400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8AD657-B196-0A2C-8034-65080F43D852}"/>
              </a:ext>
            </a:extLst>
          </p:cNvPr>
          <p:cNvSpPr txBox="1"/>
          <p:nvPr/>
        </p:nvSpPr>
        <p:spPr>
          <a:xfrm rot="17206245">
            <a:off x="1190846" y="1511352"/>
            <a:ext cx="4876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Inlet 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4206E8-50DA-1F29-2D43-A0AF2A72F15E}"/>
              </a:ext>
            </a:extLst>
          </p:cNvPr>
          <p:cNvSpPr txBox="1"/>
          <p:nvPr/>
        </p:nvSpPr>
        <p:spPr>
          <a:xfrm rot="17206245">
            <a:off x="1319263" y="1477302"/>
            <a:ext cx="4876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Inlet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EEE4D6-B4D3-6CC6-D11D-08A30FD5F320}"/>
              </a:ext>
            </a:extLst>
          </p:cNvPr>
          <p:cNvSpPr txBox="1"/>
          <p:nvPr/>
        </p:nvSpPr>
        <p:spPr>
          <a:xfrm rot="17206245">
            <a:off x="1734056" y="1428758"/>
            <a:ext cx="4876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Inlet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8DBA75-1D46-FE1B-CF58-C2F97447639D}"/>
              </a:ext>
            </a:extLst>
          </p:cNvPr>
          <p:cNvSpPr txBox="1"/>
          <p:nvPr/>
        </p:nvSpPr>
        <p:spPr>
          <a:xfrm rot="17206245">
            <a:off x="1491896" y="1444258"/>
            <a:ext cx="4876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Inlet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AE1B3A-BE79-0CC2-A62D-EAB72B1977EA}"/>
              </a:ext>
            </a:extLst>
          </p:cNvPr>
          <p:cNvSpPr txBox="1"/>
          <p:nvPr/>
        </p:nvSpPr>
        <p:spPr>
          <a:xfrm>
            <a:off x="2195137" y="1758394"/>
            <a:ext cx="3754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EO1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FC62CD-7AC0-F676-A4F4-70CA5321004A}"/>
              </a:ext>
            </a:extLst>
          </p:cNvPr>
          <p:cNvSpPr txBox="1"/>
          <p:nvPr/>
        </p:nvSpPr>
        <p:spPr>
          <a:xfrm>
            <a:off x="2088334" y="1859522"/>
            <a:ext cx="3754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EO2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6FFFF2-9973-7046-67F2-97F0A6C0B2EE}"/>
              </a:ext>
            </a:extLst>
          </p:cNvPr>
          <p:cNvSpPr txBox="1"/>
          <p:nvPr/>
        </p:nvSpPr>
        <p:spPr>
          <a:xfrm>
            <a:off x="1947838" y="1947626"/>
            <a:ext cx="3754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EO3</a:t>
            </a:r>
          </a:p>
        </p:txBody>
      </p:sp>
    </p:spTree>
    <p:extLst>
      <p:ext uri="{BB962C8B-B14F-4D97-AF65-F5344CB8AC3E}">
        <p14:creationId xmlns:p14="http://schemas.microsoft.com/office/powerpoint/2010/main" val="172531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290B2-4EC7-C093-C59D-B187DB6780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BEE75B0-0085-E636-987B-67CAB1E9C0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5490" y="258781"/>
            <a:ext cx="10301019" cy="58862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3ECA78-9AB8-B625-3622-E2DD50309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933"/>
            <a:ext cx="1278436" cy="299911"/>
          </a:xfrm>
        </p:spPr>
        <p:txBody>
          <a:bodyPr vert="horz" lIns="274320" tIns="91440" rIns="91440" bIns="45720" rtlCol="0" anchor="ctr">
            <a:noAutofit/>
          </a:bodyPr>
          <a:lstStyle/>
          <a:p>
            <a:pPr rtl="0" eaLnBrk="1" latinLnBrk="0" hangingPunct="1">
              <a:lnSpc>
                <a:spcPct val="100000"/>
              </a:lnSpc>
            </a:pPr>
            <a:r>
              <a:rPr lang="en-US" sz="14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10. </a:t>
            </a:r>
            <a:endParaRPr lang="en-US" sz="1400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FF8E4E-1DC0-211E-9910-C103771F6D63}"/>
              </a:ext>
            </a:extLst>
          </p:cNvPr>
          <p:cNvSpPr txBox="1"/>
          <p:nvPr/>
        </p:nvSpPr>
        <p:spPr>
          <a:xfrm rot="17206245">
            <a:off x="1326438" y="1284282"/>
            <a:ext cx="4876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Inlet 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9FBD98-56F9-49B5-DA00-9B4CF2DFA9B4}"/>
              </a:ext>
            </a:extLst>
          </p:cNvPr>
          <p:cNvSpPr txBox="1"/>
          <p:nvPr/>
        </p:nvSpPr>
        <p:spPr>
          <a:xfrm rot="17206245">
            <a:off x="1454855" y="1250232"/>
            <a:ext cx="4876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Inlet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ACFFE7-00CE-324F-E155-7372895C07F5}"/>
              </a:ext>
            </a:extLst>
          </p:cNvPr>
          <p:cNvSpPr txBox="1"/>
          <p:nvPr/>
        </p:nvSpPr>
        <p:spPr>
          <a:xfrm rot="17206245">
            <a:off x="1869648" y="1201688"/>
            <a:ext cx="4876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Inlet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B58637-636C-0C5A-6D0B-BE7BC8F7B2B1}"/>
              </a:ext>
            </a:extLst>
          </p:cNvPr>
          <p:cNvSpPr txBox="1"/>
          <p:nvPr/>
        </p:nvSpPr>
        <p:spPr>
          <a:xfrm rot="17206245">
            <a:off x="1627488" y="1217188"/>
            <a:ext cx="4876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Inlet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6B913B-EF46-C1F8-7797-92BB76B0B417}"/>
              </a:ext>
            </a:extLst>
          </p:cNvPr>
          <p:cNvSpPr txBox="1"/>
          <p:nvPr/>
        </p:nvSpPr>
        <p:spPr>
          <a:xfrm>
            <a:off x="2330729" y="1531324"/>
            <a:ext cx="3754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EO1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BB616-1B31-CF15-4942-C60BAEC34FF2}"/>
              </a:ext>
            </a:extLst>
          </p:cNvPr>
          <p:cNvSpPr txBox="1"/>
          <p:nvPr/>
        </p:nvSpPr>
        <p:spPr>
          <a:xfrm>
            <a:off x="2223926" y="1632452"/>
            <a:ext cx="3754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EO2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91BC5B-E13F-83D0-EE8C-A4E19754F4D7}"/>
              </a:ext>
            </a:extLst>
          </p:cNvPr>
          <p:cNvSpPr txBox="1"/>
          <p:nvPr/>
        </p:nvSpPr>
        <p:spPr>
          <a:xfrm>
            <a:off x="2083430" y="1720556"/>
            <a:ext cx="3754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EO3</a:t>
            </a:r>
          </a:p>
        </p:txBody>
      </p:sp>
    </p:spTree>
    <p:extLst>
      <p:ext uri="{BB962C8B-B14F-4D97-AF65-F5344CB8AC3E}">
        <p14:creationId xmlns:p14="http://schemas.microsoft.com/office/powerpoint/2010/main" val="242321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4054FA-90B4-028B-9684-5D94412B9F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96758" y="386658"/>
            <a:ext cx="7104888" cy="64008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FFC4912-C76F-FBD4-C857-C04C20162395}"/>
              </a:ext>
            </a:extLst>
          </p:cNvPr>
          <p:cNvSpPr txBox="1"/>
          <p:nvPr/>
        </p:nvSpPr>
        <p:spPr>
          <a:xfrm>
            <a:off x="4354157" y="331534"/>
            <a:ext cx="1059872" cy="305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780"/>
              </a:lnSpc>
            </a:pPr>
            <a:r>
              <a:rPr lang="en-US" sz="1000" b="1" i="1" dirty="0">
                <a:solidFill>
                  <a:srgbClr val="0432FF"/>
                </a:solidFill>
              </a:rPr>
              <a:t>Freshwater </a:t>
            </a:r>
          </a:p>
          <a:p>
            <a:pPr>
              <a:lnSpc>
                <a:spcPts val="780"/>
              </a:lnSpc>
            </a:pPr>
            <a:r>
              <a:rPr lang="en-US" sz="1000" b="1" i="1" dirty="0">
                <a:solidFill>
                  <a:srgbClr val="0432FF"/>
                </a:solidFill>
              </a:rPr>
              <a:t>Plume Onset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EFD99-FE51-1586-9D58-4E26147F7B5B}"/>
              </a:ext>
            </a:extLst>
          </p:cNvPr>
          <p:cNvSpPr>
            <a:spLocks noGrp="1"/>
          </p:cNvSpPr>
          <p:nvPr/>
        </p:nvSpPr>
        <p:spPr>
          <a:xfrm>
            <a:off x="28778" y="70542"/>
            <a:ext cx="1686811" cy="299911"/>
          </a:xfrm>
          <a:prstGeom prst="rect">
            <a:avLst/>
          </a:prstGeom>
        </p:spPr>
        <p:txBody>
          <a:bodyPr vert="horz" lIns="274320" tIns="9144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 eaLnBrk="1" latinLnBrk="0" hangingPunct="1">
              <a:lnSpc>
                <a:spcPct val="100000"/>
              </a:lnSpc>
            </a:pPr>
            <a:r>
              <a:rPr lang="en-US" sz="14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11.</a:t>
            </a:r>
            <a:endParaRPr lang="en-US" sz="1400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A628C11-523C-89DB-B169-E1336E4E37F1}"/>
              </a:ext>
            </a:extLst>
          </p:cNvPr>
          <p:cNvCxnSpPr/>
          <p:nvPr/>
        </p:nvCxnSpPr>
        <p:spPr>
          <a:xfrm>
            <a:off x="4704823" y="581493"/>
            <a:ext cx="0" cy="1062916"/>
          </a:xfrm>
          <a:prstGeom prst="line">
            <a:avLst/>
          </a:prstGeom>
          <a:ln w="28575">
            <a:solidFill>
              <a:srgbClr val="0432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383DA9-648A-6CDE-ADE0-F36B786697CB}"/>
              </a:ext>
            </a:extLst>
          </p:cNvPr>
          <p:cNvCxnSpPr/>
          <p:nvPr/>
        </p:nvCxnSpPr>
        <p:spPr>
          <a:xfrm>
            <a:off x="4973945" y="1752745"/>
            <a:ext cx="0" cy="1062916"/>
          </a:xfrm>
          <a:prstGeom prst="line">
            <a:avLst/>
          </a:prstGeom>
          <a:ln w="28575">
            <a:solidFill>
              <a:srgbClr val="0432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28EE61D-77C1-F033-C758-E7B10EBEE2B4}"/>
              </a:ext>
            </a:extLst>
          </p:cNvPr>
          <p:cNvCxnSpPr/>
          <p:nvPr/>
        </p:nvCxnSpPr>
        <p:spPr>
          <a:xfrm>
            <a:off x="5225690" y="2925558"/>
            <a:ext cx="0" cy="1062916"/>
          </a:xfrm>
          <a:prstGeom prst="line">
            <a:avLst/>
          </a:prstGeom>
          <a:ln w="28575">
            <a:solidFill>
              <a:srgbClr val="0432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47B1386-1563-C3F8-1019-1C39FC73C3E9}"/>
              </a:ext>
            </a:extLst>
          </p:cNvPr>
          <p:cNvCxnSpPr/>
          <p:nvPr/>
        </p:nvCxnSpPr>
        <p:spPr>
          <a:xfrm>
            <a:off x="5344756" y="4092109"/>
            <a:ext cx="0" cy="1062916"/>
          </a:xfrm>
          <a:prstGeom prst="line">
            <a:avLst/>
          </a:prstGeom>
          <a:ln w="28575">
            <a:solidFill>
              <a:srgbClr val="0432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34022B5-0C4F-72B8-D8B4-619DBFE90692}"/>
              </a:ext>
            </a:extLst>
          </p:cNvPr>
          <p:cNvCxnSpPr/>
          <p:nvPr/>
        </p:nvCxnSpPr>
        <p:spPr>
          <a:xfrm>
            <a:off x="5401329" y="5266975"/>
            <a:ext cx="0" cy="1062916"/>
          </a:xfrm>
          <a:prstGeom prst="line">
            <a:avLst/>
          </a:prstGeom>
          <a:ln w="28575">
            <a:solidFill>
              <a:srgbClr val="0432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246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CD9DC8-8DD2-AC58-1AAC-27A62B97B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047" y="307341"/>
            <a:ext cx="6425185" cy="62179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2EC9F0-BE9A-B208-AF41-6717DE4AECCB}"/>
              </a:ext>
            </a:extLst>
          </p:cNvPr>
          <p:cNvSpPr txBox="1"/>
          <p:nvPr/>
        </p:nvSpPr>
        <p:spPr>
          <a:xfrm>
            <a:off x="3278218" y="659948"/>
            <a:ext cx="567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952AD5-40F4-B8A4-8A02-7A31429D874E}"/>
              </a:ext>
            </a:extLst>
          </p:cNvPr>
          <p:cNvSpPr txBox="1"/>
          <p:nvPr/>
        </p:nvSpPr>
        <p:spPr>
          <a:xfrm>
            <a:off x="6119571" y="659948"/>
            <a:ext cx="567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(b)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70996CC-E33C-FA26-3842-2057B7AD8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2464" y="4176"/>
            <a:ext cx="3778371" cy="299911"/>
          </a:xfrm>
        </p:spPr>
        <p:txBody>
          <a:bodyPr vert="horz" lIns="274320" tIns="91440" rIns="91440" bIns="45720" rtlCol="0" anchor="ctr">
            <a:noAutofit/>
          </a:bodyPr>
          <a:lstStyle/>
          <a:p>
            <a:pPr rtl="0" eaLnBrk="1" latinLnBrk="0" hangingPunct="1">
              <a:lnSpc>
                <a:spcPct val="100000"/>
              </a:lnSpc>
            </a:pPr>
            <a:r>
              <a:rPr lang="en-US" sz="14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12. </a:t>
            </a:r>
            <a:endParaRPr lang="en-US" sz="1400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7063822-C51B-8B4B-2AEA-387B7B9C0EFE}"/>
              </a:ext>
            </a:extLst>
          </p:cNvPr>
          <p:cNvSpPr txBox="1"/>
          <p:nvPr/>
        </p:nvSpPr>
        <p:spPr>
          <a:xfrm>
            <a:off x="3756727" y="1460108"/>
            <a:ext cx="5324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LE2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283C3C-A111-6FB4-B2CA-DC79A2C1BAC3}"/>
              </a:ext>
            </a:extLst>
          </p:cNvPr>
          <p:cNvSpPr txBox="1"/>
          <p:nvPr/>
        </p:nvSpPr>
        <p:spPr>
          <a:xfrm>
            <a:off x="3825808" y="1896398"/>
            <a:ext cx="5324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LE3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3B9626C-3C5F-F5C0-741C-BC94F1F0C0CF}"/>
              </a:ext>
            </a:extLst>
          </p:cNvPr>
          <p:cNvSpPr txBox="1"/>
          <p:nvPr/>
        </p:nvSpPr>
        <p:spPr>
          <a:xfrm>
            <a:off x="3635865" y="1282231"/>
            <a:ext cx="5324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LE1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B7ECE36-2339-A2BE-947F-636C4AD481E6}"/>
              </a:ext>
            </a:extLst>
          </p:cNvPr>
          <p:cNvSpPr txBox="1"/>
          <p:nvPr/>
        </p:nvSpPr>
        <p:spPr>
          <a:xfrm>
            <a:off x="4434293" y="2268018"/>
            <a:ext cx="538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ES1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C58B676-D629-1E8B-62E1-17A4C4D180CC}"/>
              </a:ext>
            </a:extLst>
          </p:cNvPr>
          <p:cNvSpPr txBox="1"/>
          <p:nvPr/>
        </p:nvSpPr>
        <p:spPr>
          <a:xfrm>
            <a:off x="4199646" y="3154818"/>
            <a:ext cx="538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ES2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8C02FD-1D73-F158-900E-021CDEB92EDE}"/>
              </a:ext>
            </a:extLst>
          </p:cNvPr>
          <p:cNvSpPr txBox="1"/>
          <p:nvPr/>
        </p:nvSpPr>
        <p:spPr>
          <a:xfrm>
            <a:off x="3588254" y="5167109"/>
            <a:ext cx="538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ES3</a:t>
            </a:r>
          </a:p>
        </p:txBody>
      </p:sp>
    </p:spTree>
    <p:extLst>
      <p:ext uri="{BB962C8B-B14F-4D97-AF65-F5344CB8AC3E}">
        <p14:creationId xmlns:p14="http://schemas.microsoft.com/office/powerpoint/2010/main" val="1114903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125</Words>
  <Application>Microsoft Macintosh PowerPoint</Application>
  <PresentationFormat>Widescreen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Arial</vt:lpstr>
      <vt:lpstr>Calibri</vt:lpstr>
      <vt:lpstr>Calibri Light</vt:lpstr>
      <vt:lpstr>Office Theme</vt:lpstr>
      <vt:lpstr>Figure 4. </vt:lpstr>
      <vt:lpstr>PowerPoint Presentation</vt:lpstr>
      <vt:lpstr>Figure 7</vt:lpstr>
      <vt:lpstr>Figure 9. </vt:lpstr>
      <vt:lpstr>Figure 10. </vt:lpstr>
      <vt:lpstr>PowerPoint Presentation</vt:lpstr>
      <vt:lpstr>Figure 12.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Figure 4. </dc:title>
  <dc:creator>Xiaochen Zhao</dc:creator>
  <cp:lastModifiedBy>Xiaochen Zhao</cp:lastModifiedBy>
  <cp:revision>6</cp:revision>
  <dcterms:created xsi:type="dcterms:W3CDTF">2025-03-11T13:28:53Z</dcterms:created>
  <dcterms:modified xsi:type="dcterms:W3CDTF">2025-03-11T20:23:21Z</dcterms:modified>
</cp:coreProperties>
</file>

<file path=docProps/thumbnail.jpeg>
</file>